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4" r:id="rId5"/>
    <p:sldId id="266" r:id="rId6"/>
    <p:sldId id="26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5DFC8-513D-471F-A635-62F2B0C0BA46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A543D-0A84-4A18-B17E-6F9AE175FC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440159"/>
          </a:xfrm>
        </p:spPr>
        <p:txBody>
          <a:bodyPr/>
          <a:lstStyle/>
          <a:p>
            <a:r>
              <a:rPr lang="ru-RU" dirty="0" smtClean="0"/>
              <a:t>Летят </a:t>
            </a:r>
            <a:r>
              <a:rPr lang="ru-RU" dirty="0" smtClean="0"/>
              <a:t>перелётные </a:t>
            </a:r>
            <a:r>
              <a:rPr lang="ru-RU" dirty="0" smtClean="0"/>
              <a:t>птицы…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085184"/>
            <a:ext cx="7448872" cy="1368152"/>
          </a:xfrm>
        </p:spPr>
        <p:txBody>
          <a:bodyPr>
            <a:normAutofit/>
          </a:bodyPr>
          <a:lstStyle/>
          <a:p>
            <a:pPr algn="r"/>
            <a:endParaRPr lang="ru-RU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Рисунок 3" descr="http://img01.chitalnya.ru/upload2/467/8305941661819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7"/>
            <a:ext cx="6552728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6000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3008313" cy="116205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9552" y="2204864"/>
            <a:ext cx="2925961" cy="3489251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Он в чёрной одежде,</a:t>
            </a:r>
          </a:p>
          <a:p>
            <a:r>
              <a:rPr lang="ru-RU" sz="3200" b="1" dirty="0" smtClean="0"/>
              <a:t>Но всё-таки врач.</a:t>
            </a:r>
          </a:p>
          <a:p>
            <a:r>
              <a:rPr lang="ru-RU" sz="3200" b="1" dirty="0" smtClean="0"/>
              <a:t>Спасает поля</a:t>
            </a:r>
          </a:p>
          <a:p>
            <a:r>
              <a:rPr lang="ru-RU" sz="3200" b="1" dirty="0" smtClean="0"/>
              <a:t>От вредителей грач.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80727"/>
            <a:ext cx="5715000" cy="452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8000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79512" y="260648"/>
            <a:ext cx="3816424" cy="6048672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Есть птица красивая очень на свете,</a:t>
            </a:r>
          </a:p>
          <a:p>
            <a:r>
              <a:rPr lang="ru-RU" sz="2400" b="1" dirty="0" smtClean="0"/>
              <a:t>Название- лебедь имеет она,</a:t>
            </a:r>
          </a:p>
          <a:p>
            <a:r>
              <a:rPr lang="ru-RU" sz="2400" b="1" dirty="0" smtClean="0"/>
              <a:t>Не встретить прекрасней её на планете,</a:t>
            </a:r>
          </a:p>
          <a:p>
            <a:r>
              <a:rPr lang="ru-RU" sz="2400" b="1" dirty="0" smtClean="0"/>
              <a:t>Она из чудесного будто бы сна,</a:t>
            </a:r>
          </a:p>
          <a:p>
            <a:r>
              <a:rPr lang="ru-RU" sz="2400" b="1" dirty="0" smtClean="0"/>
              <a:t>И вид лебедей- как отрада для глаз,</a:t>
            </a:r>
          </a:p>
          <a:p>
            <a:r>
              <a:rPr lang="ru-RU" sz="2400" b="1" dirty="0" smtClean="0"/>
              <a:t>Когда по воде они ровно плывут,</a:t>
            </a:r>
          </a:p>
          <a:p>
            <a:r>
              <a:rPr lang="ru-RU" sz="2400" b="1" dirty="0" smtClean="0"/>
              <a:t>Спокойный, приятный их снежный окрас</a:t>
            </a:r>
          </a:p>
          <a:p>
            <a:r>
              <a:rPr lang="ru-RU" sz="2400" b="1" dirty="0" smtClean="0"/>
              <a:t>Собой украшают и реку, и пруд.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836712"/>
            <a:ext cx="4776905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11000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" y="764704"/>
            <a:ext cx="3008313" cy="1162050"/>
          </a:xfrm>
        </p:spPr>
        <p:txBody>
          <a:bodyPr>
            <a:normAutofit/>
          </a:bodyPr>
          <a:lstStyle/>
          <a:p>
            <a:pPr algn="ctr"/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91" y="1196752"/>
            <a:ext cx="3512369" cy="4763071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Травка зеленеет.</a:t>
            </a:r>
          </a:p>
          <a:p>
            <a:r>
              <a:rPr lang="ru-RU" sz="3600" b="1" dirty="0" smtClean="0"/>
              <a:t>Солнышко блести, </a:t>
            </a:r>
          </a:p>
          <a:p>
            <a:r>
              <a:rPr lang="ru-RU" sz="3600" b="1" dirty="0" smtClean="0"/>
              <a:t>Ласточка с весною</a:t>
            </a:r>
          </a:p>
          <a:p>
            <a:r>
              <a:rPr lang="ru-RU" sz="3600" b="1" dirty="0" smtClean="0"/>
              <a:t>В сени к нам летит…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209675"/>
            <a:ext cx="5646471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7000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787798"/>
          </a:xfrm>
        </p:spPr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1268760"/>
            <a:ext cx="3008313" cy="3705275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В край родимый прилетел</a:t>
            </a:r>
          </a:p>
          <a:p>
            <a:r>
              <a:rPr lang="ru-RU" sz="3200" b="1" dirty="0" smtClean="0"/>
              <a:t>Из страны неблизкой,</a:t>
            </a:r>
          </a:p>
          <a:p>
            <a:r>
              <a:rPr lang="ru-RU" sz="3200" b="1" dirty="0" smtClean="0"/>
              <a:t>Аист в чёрном сюртучке,</a:t>
            </a:r>
          </a:p>
          <a:p>
            <a:r>
              <a:rPr lang="ru-RU" sz="3200" b="1" dirty="0" smtClean="0"/>
              <a:t>В беленьких штанишках.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85838"/>
            <a:ext cx="6012160" cy="48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9000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340768"/>
            <a:ext cx="3672408" cy="5349057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7504" y="764704"/>
            <a:ext cx="4273996" cy="5361459"/>
          </a:xfrm>
        </p:spPr>
        <p:txBody>
          <a:bodyPr/>
          <a:lstStyle/>
          <a:p>
            <a:endParaRPr lang="ru-RU" dirty="0" smtClean="0"/>
          </a:p>
          <a:p>
            <a:r>
              <a:rPr lang="ru-RU" sz="2800" b="1" dirty="0"/>
              <a:t>Скворец поменьше, чем ворона,</a:t>
            </a:r>
          </a:p>
          <a:p>
            <a:r>
              <a:rPr lang="ru-RU" sz="2800" b="1" dirty="0"/>
              <a:t>Зато побольше воробья -</a:t>
            </a:r>
          </a:p>
          <a:p>
            <a:r>
              <a:rPr lang="ru-RU" sz="2800" b="1" dirty="0"/>
              <a:t>Он из скворечни как с балкона,</a:t>
            </a:r>
          </a:p>
          <a:p>
            <a:r>
              <a:rPr lang="ru-RU" sz="2800" b="1" dirty="0"/>
              <a:t>Поёт не хуже соловья!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1047006"/>
            <a:ext cx="47625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0908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180</TotalTime>
  <Words>128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Летят перелётные птицы…</vt:lpstr>
      <vt:lpstr>  </vt:lpstr>
      <vt:lpstr> </vt:lpstr>
      <vt:lpstr>  </vt:lpstr>
      <vt:lpstr> </vt:lpstr>
      <vt:lpstr> </vt:lpstr>
    </vt:vector>
  </TitlesOfParts>
  <Company>OEM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Перелётные птицы</dc:title>
  <dc:creator>User</dc:creator>
  <cp:lastModifiedBy>настя</cp:lastModifiedBy>
  <cp:revision>24</cp:revision>
  <dcterms:created xsi:type="dcterms:W3CDTF">2014-03-31T16:03:50Z</dcterms:created>
  <dcterms:modified xsi:type="dcterms:W3CDTF">2014-04-22T16:15:46Z</dcterms:modified>
</cp:coreProperties>
</file>